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2" r:id="rId3"/>
    <p:sldId id="350" r:id="rId4"/>
    <p:sldId id="353" r:id="rId5"/>
    <p:sldId id="368" r:id="rId6"/>
    <p:sldId id="378" r:id="rId7"/>
    <p:sldId id="373" r:id="rId8"/>
    <p:sldId id="369" r:id="rId9"/>
    <p:sldId id="371" r:id="rId10"/>
    <p:sldId id="372" r:id="rId11"/>
    <p:sldId id="374" r:id="rId12"/>
    <p:sldId id="375" r:id="rId13"/>
    <p:sldId id="376" r:id="rId14"/>
    <p:sldId id="377" r:id="rId15"/>
    <p:sldId id="379" r:id="rId16"/>
    <p:sldId id="380" r:id="rId17"/>
    <p:sldId id="36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84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7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31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9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05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4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13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9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8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2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55E5-1E99-4286-AA1E-E11EB34EF0AB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9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Clase 9:</a:t>
            </a:r>
            <a:br>
              <a:rPr lang="es-CL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Deflexión en vigas</a:t>
            </a:r>
            <a:endParaRPr lang="es-CL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198984"/>
          </a:xfrm>
        </p:spPr>
        <p:txBody>
          <a:bodyPr>
            <a:norm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Universidad de Santiago de Chile (USACH)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Facultad de Ingeniería - Departamento de Ingeniería Mecánica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 Av. </a:t>
            </a:r>
            <a:r>
              <a:rPr lang="es-CL" sz="1600" dirty="0" err="1" smtClean="0">
                <a:solidFill>
                  <a:schemeClr val="tx1"/>
                </a:solidFill>
                <a:latin typeface="Times" pitchFamily="18" charset="0"/>
              </a:rPr>
              <a:t>Bdo</a:t>
            </a:r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. O’Higgins 3363 - Santiago - CHILE</a:t>
            </a:r>
            <a:endParaRPr lang="es-CL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5254352"/>
            <a:ext cx="7128792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Ingeniería Civil Mecánica </a:t>
            </a:r>
          </a:p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Marzo - 2018</a:t>
            </a:r>
            <a:endParaRPr lang="es-CL" sz="1600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Funciones de singularidad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692696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 la siguiente función definida por ramas, la cual es llamada función de singularidad: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7504" y="3284984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función puede ser usada en otro centro de la siguiente forma: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0" y="4466406"/>
            <a:ext cx="8686800" cy="11131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73" y="1660071"/>
            <a:ext cx="6535638" cy="13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Funciones de momento flector y fuerza cortante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83671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diagramas de momento flector pueden matematizarse mediante funciones de singularidad: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06783"/>
            <a:ext cx="2448272" cy="96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" y="1857621"/>
            <a:ext cx="2359044" cy="14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" y="4221088"/>
            <a:ext cx="23590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3860"/>
            <a:ext cx="2376264" cy="10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976215" cy="190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976215" cy="190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26" y="401675"/>
            <a:ext cx="5362352" cy="147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976215" cy="23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81" y="2885881"/>
            <a:ext cx="5626497" cy="140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07504" y="5085184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estas funciones se puede resolver la ecuación diferencial: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33256"/>
            <a:ext cx="2304256" cy="979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Ejemplo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836712"/>
            <a:ext cx="8784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 la viga de la figura con todas sus cargas. Calcule la función de la deformada en toda la viga.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2204864"/>
            <a:ext cx="8476391" cy="34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471789" cy="184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2840" y="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>
                <a:solidFill>
                  <a:schemeClr val="tx2"/>
                </a:solidFill>
                <a:latin typeface="Times" pitchFamily="18" charset="0"/>
              </a:rPr>
              <a:t>Método de superposición</a:t>
            </a:r>
            <a:endParaRPr lang="es-CL" sz="2800" dirty="0">
              <a:solidFill>
                <a:schemeClr val="tx2"/>
              </a:solidFill>
              <a:latin typeface="Times" pitchFamily="18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409249" y="2396436"/>
            <a:ext cx="0" cy="225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11560" y="2636912"/>
            <a:ext cx="7920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11560" y="263691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8532440" y="263691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" y="3359096"/>
            <a:ext cx="3482932" cy="12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87089"/>
            <a:ext cx="4101595" cy="135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85" y="4653198"/>
            <a:ext cx="3813523" cy="129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37312"/>
            <a:ext cx="2228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40" y="3524786"/>
            <a:ext cx="428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07" y="5076380"/>
            <a:ext cx="33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281723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50" y="1291583"/>
            <a:ext cx="1438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3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2840" y="20263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>
                <a:solidFill>
                  <a:schemeClr val="tx2"/>
                </a:solidFill>
                <a:latin typeface="Times" pitchFamily="18" charset="0"/>
              </a:rPr>
              <a:t>Método de superposición</a:t>
            </a:r>
            <a:endParaRPr lang="es-CL" sz="28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5372"/>
            <a:ext cx="8788533" cy="50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284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>
                <a:solidFill>
                  <a:schemeClr val="tx2"/>
                </a:solidFill>
                <a:latin typeface="Times" pitchFamily="18" charset="0"/>
              </a:rPr>
              <a:t>Método de superposición</a:t>
            </a:r>
            <a:endParaRPr lang="es-CL" sz="28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5322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8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Clase 9:</a:t>
            </a:r>
            <a:br>
              <a:rPr lang="es-CL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Deflexión en vigas</a:t>
            </a:r>
            <a:endParaRPr lang="es-CL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198984"/>
          </a:xfrm>
        </p:spPr>
        <p:txBody>
          <a:bodyPr>
            <a:norm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Universidad de Santiago de Chile (USACH)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Facultad de Ingeniería - Departamento de Ingeniería Mecánica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 Av. </a:t>
            </a:r>
            <a:r>
              <a:rPr lang="es-CL" sz="1600" dirty="0" err="1" smtClean="0">
                <a:solidFill>
                  <a:schemeClr val="tx1"/>
                </a:solidFill>
                <a:latin typeface="Times" pitchFamily="18" charset="0"/>
              </a:rPr>
              <a:t>Bdo</a:t>
            </a:r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. O’Higgins 3363 - Santiago - CHILE</a:t>
            </a:r>
            <a:endParaRPr lang="es-CL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5254352"/>
            <a:ext cx="7128792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Ingeniería Civil Mecánica </a:t>
            </a:r>
          </a:p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Marzo - 2018</a:t>
            </a:r>
            <a:endParaRPr lang="es-CL" sz="1600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3650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Resumen de clase anterior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222227" cy="231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Resumen de clase anterior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10" y="1700808"/>
            <a:ext cx="1355854" cy="6995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9" y="2780531"/>
            <a:ext cx="1224136" cy="63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9" y="1196751"/>
            <a:ext cx="1008112" cy="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10" y="3422116"/>
            <a:ext cx="1457478" cy="936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6" y="5374605"/>
            <a:ext cx="1366905" cy="10085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9" y="4669273"/>
            <a:ext cx="1664965" cy="5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801080" cy="554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Deflexión de una viga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908720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Pueden darse estos casos y muchos otros: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37780"/>
            <a:ext cx="4355976" cy="14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491"/>
            <a:ext cx="4499992" cy="10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363421"/>
            <a:ext cx="4464496" cy="108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747920"/>
            <a:ext cx="4248473" cy="17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5805264"/>
            <a:ext cx="2619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Deflexión de una viga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83671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 el caso de la figura y las consideraciones de la izquierda: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5562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3" y="2060848"/>
            <a:ext cx="3032175" cy="9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1" y="4797152"/>
            <a:ext cx="2162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5" y="3573016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359267" cy="44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35741"/>
            <a:ext cx="3387651" cy="3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8" y="2816733"/>
            <a:ext cx="1524717" cy="93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5" y="4293096"/>
            <a:ext cx="1519610" cy="888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41176" y="188640"/>
            <a:ext cx="8219256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Relaciones geométricas </a:t>
            </a:r>
            <a:r>
              <a:rPr lang="es-CL" sz="2400" b="1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(Clase 7)</a:t>
            </a: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188987" cy="56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188640"/>
            <a:ext cx="8219256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Recuerdo de relaciones de momento flector </a:t>
            </a:r>
            <a:r>
              <a:rPr lang="es-CL" sz="2800" b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(Clase 7)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06" y="1601455"/>
            <a:ext cx="4454252" cy="7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62" y="3105633"/>
            <a:ext cx="2448939" cy="108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2" y="5085184"/>
            <a:ext cx="1332368" cy="9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Deflexión de una viga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692696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 el caso de la figura y las consideraciones de la izquierda: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9" y="1268760"/>
            <a:ext cx="55562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42" y="5044647"/>
            <a:ext cx="2584500" cy="5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5764727"/>
            <a:ext cx="3096344" cy="90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Deflexión de una viga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692696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Finalmente: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9" y="1091411"/>
            <a:ext cx="4915058" cy="14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72" y="2708920"/>
            <a:ext cx="5130316" cy="10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304256" cy="979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24" y="5085184"/>
            <a:ext cx="4255567" cy="77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35" y="5995121"/>
            <a:ext cx="5142346" cy="67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9913</TotalTime>
  <Words>241</Words>
  <Application>Microsoft Office PowerPoint</Application>
  <PresentationFormat>Presentación en pantalla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</vt:lpstr>
      <vt:lpstr>Times New Roman</vt:lpstr>
      <vt:lpstr>Tema de Office</vt:lpstr>
      <vt:lpstr>Clase 9: Deflexión en vigas</vt:lpstr>
      <vt:lpstr>Resumen de clase anterior</vt:lpstr>
      <vt:lpstr>Resumen de clase anterior</vt:lpstr>
      <vt:lpstr>Deflexión de una viga</vt:lpstr>
      <vt:lpstr>Deflexión de una viga</vt:lpstr>
      <vt:lpstr>Presentación de PowerPoint</vt:lpstr>
      <vt:lpstr>Presentación de PowerPoint</vt:lpstr>
      <vt:lpstr>Deflexión de una viga</vt:lpstr>
      <vt:lpstr>Deflexión de una viga</vt:lpstr>
      <vt:lpstr>Funciones de singularidad</vt:lpstr>
      <vt:lpstr>Funciones de momento flector y fuerza cortante</vt:lpstr>
      <vt:lpstr>Presentación de PowerPoint</vt:lpstr>
      <vt:lpstr>Ejemplo</vt:lpstr>
      <vt:lpstr>Método de superposición</vt:lpstr>
      <vt:lpstr>Método de superposición</vt:lpstr>
      <vt:lpstr>Método de superposición</vt:lpstr>
      <vt:lpstr>Clase 9: Deflexión en vigas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Resistencia de Materiales – 15153 Presentación de la asignatura</dc:title>
  <dc:creator>USUARIOI</dc:creator>
  <cp:lastModifiedBy>Lokko62</cp:lastModifiedBy>
  <cp:revision>205</cp:revision>
  <dcterms:created xsi:type="dcterms:W3CDTF">2018-03-16T01:42:08Z</dcterms:created>
  <dcterms:modified xsi:type="dcterms:W3CDTF">2018-11-26T17:18:40Z</dcterms:modified>
</cp:coreProperties>
</file>