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28" r:id="rId3"/>
    <p:sldId id="329" r:id="rId4"/>
    <p:sldId id="331" r:id="rId5"/>
    <p:sldId id="332" r:id="rId6"/>
    <p:sldId id="336" r:id="rId7"/>
    <p:sldId id="334" r:id="rId8"/>
    <p:sldId id="337" r:id="rId9"/>
    <p:sldId id="335" r:id="rId10"/>
    <p:sldId id="338" r:id="rId11"/>
    <p:sldId id="339" r:id="rId12"/>
    <p:sldId id="340" r:id="rId13"/>
    <p:sldId id="341" r:id="rId14"/>
    <p:sldId id="343" r:id="rId15"/>
    <p:sldId id="347" r:id="rId16"/>
    <p:sldId id="342" r:id="rId17"/>
    <p:sldId id="344" r:id="rId18"/>
    <p:sldId id="345" r:id="rId19"/>
    <p:sldId id="346" r:id="rId20"/>
    <p:sldId id="327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4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13-11-2018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848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13-11-2018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472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13-11-2018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731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13-11-2018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97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13-11-2018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505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13-11-2018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048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13-11-2018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449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13-11-2018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013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13-11-2018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697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13-11-2018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282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13-11-2018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329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655E5-1E99-4286-AA1E-E11EB34EF0AB}" type="datetimeFigureOut">
              <a:rPr lang="es-CL" smtClean="0"/>
              <a:t>13-11-2018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92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Clase 7:</a:t>
            </a:r>
            <a:br>
              <a:rPr lang="es-CL" b="1" dirty="0" smtClean="0">
                <a:solidFill>
                  <a:schemeClr val="tx2"/>
                </a:solidFill>
                <a:latin typeface="Times" pitchFamily="18" charset="0"/>
              </a:rPr>
            </a:br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Flexión y esfuerzo en vigas</a:t>
            </a:r>
            <a:endParaRPr lang="es-CL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128792" cy="1198984"/>
          </a:xfrm>
        </p:spPr>
        <p:txBody>
          <a:bodyPr>
            <a:normAutofit/>
          </a:bodyPr>
          <a:lstStyle/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Universidad de Santiago de Chile (USACH) </a:t>
            </a:r>
          </a:p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Facultad de Ingeniería - Departamento de Ingeniería Mecánica</a:t>
            </a:r>
          </a:p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 Av. </a:t>
            </a:r>
            <a:r>
              <a:rPr lang="es-CL" sz="1600" dirty="0" err="1" smtClean="0">
                <a:solidFill>
                  <a:schemeClr val="tx1"/>
                </a:solidFill>
                <a:latin typeface="Times" pitchFamily="18" charset="0"/>
              </a:rPr>
              <a:t>Bdo</a:t>
            </a:r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. O’Higgins 3363 - Santiago - CHILE</a:t>
            </a:r>
            <a:endParaRPr lang="es-CL" sz="16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043608" y="5254352"/>
            <a:ext cx="7128792" cy="1198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Ingeniería Civil Mecánica </a:t>
            </a:r>
          </a:p>
          <a:p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Marzo - 2018</a:t>
            </a:r>
            <a:endParaRPr lang="es-CL" sz="1600" dirty="0">
              <a:solidFill>
                <a:schemeClr val="tx2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40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241176" y="188640"/>
            <a:ext cx="8219256" cy="648072"/>
          </a:xfrm>
        </p:spPr>
        <p:txBody>
          <a:bodyPr>
            <a:normAutofit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Luego: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223838"/>
            <a:ext cx="5238750" cy="641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47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939175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288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5359267" cy="447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35741"/>
            <a:ext cx="3387651" cy="379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578" y="2816733"/>
            <a:ext cx="1524717" cy="936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5" y="4293096"/>
            <a:ext cx="1519610" cy="8885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241176" y="188640"/>
            <a:ext cx="8219256" cy="648072"/>
          </a:xfrm>
        </p:spPr>
        <p:txBody>
          <a:bodyPr>
            <a:normAutofit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Relaciones geométricas</a:t>
            </a:r>
          </a:p>
        </p:txBody>
      </p:sp>
    </p:spTree>
    <p:extLst>
      <p:ext uri="{BB962C8B-B14F-4D97-AF65-F5344CB8AC3E}">
        <p14:creationId xmlns:p14="http://schemas.microsoft.com/office/powerpoint/2010/main" val="101765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64704"/>
            <a:ext cx="4298925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1176" y="188640"/>
            <a:ext cx="8219256" cy="648072"/>
          </a:xfrm>
        </p:spPr>
        <p:txBody>
          <a:bodyPr>
            <a:normAutofit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Relaciones de carga axial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4037773" cy="749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104" y="2529973"/>
            <a:ext cx="1940620" cy="93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703" y="4005064"/>
            <a:ext cx="1501421" cy="911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703" y="5301207"/>
            <a:ext cx="1355854" cy="69951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00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260648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 err="1" smtClean="0">
                <a:solidFill>
                  <a:schemeClr val="tx2"/>
                </a:solidFill>
                <a:latin typeface="Times" pitchFamily="18" charset="0"/>
              </a:rPr>
              <a:t>Centroides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25" y="1268760"/>
            <a:ext cx="225742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625" y="1321147"/>
            <a:ext cx="195262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52453"/>
            <a:ext cx="23812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974" y="3990552"/>
            <a:ext cx="244792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2783964" y="2143348"/>
            <a:ext cx="1728192" cy="4320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Rectángulo</a:t>
            </a: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2816820" y="4869160"/>
            <a:ext cx="2259236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Triangulo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cuadrado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7377915" y="2143348"/>
            <a:ext cx="1591676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Círculo</a:t>
            </a: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7399258" y="4959170"/>
            <a:ext cx="1925270" cy="900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Triángulo isósceles</a:t>
            </a:r>
          </a:p>
        </p:txBody>
      </p:sp>
    </p:spTree>
    <p:extLst>
      <p:ext uri="{BB962C8B-B14F-4D97-AF65-F5344CB8AC3E}">
        <p14:creationId xmlns:p14="http://schemas.microsoft.com/office/powerpoint/2010/main" val="2136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260648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 err="1" smtClean="0">
                <a:solidFill>
                  <a:schemeClr val="tx2"/>
                </a:solidFill>
                <a:latin typeface="Times" pitchFamily="18" charset="0"/>
              </a:rPr>
              <a:t>Centroides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251520" y="1052736"/>
            <a:ext cx="8496945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Si </a:t>
            </a:r>
            <a:r>
              <a:rPr lang="es-CL" sz="2400" dirty="0" err="1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centroides</a:t>
            </a: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 1,2,3,4  son conocidos: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267" y="1733260"/>
            <a:ext cx="1530810" cy="77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032" y="3250330"/>
            <a:ext cx="5003279" cy="95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833" y="4884094"/>
            <a:ext cx="5155679" cy="9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88840"/>
            <a:ext cx="3744416" cy="3581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459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4188987" cy="5624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1176" y="188640"/>
            <a:ext cx="8219256" cy="648072"/>
          </a:xfrm>
        </p:spPr>
        <p:txBody>
          <a:bodyPr>
            <a:normAutofit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Relaciones de momento flector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80728"/>
            <a:ext cx="4454252" cy="78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654" y="2852936"/>
            <a:ext cx="2448939" cy="108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125" y="4941168"/>
            <a:ext cx="1221121" cy="855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900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11663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Momentos de inercia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87750"/>
            <a:ext cx="5040560" cy="5829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6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11663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Teorema de </a:t>
            </a:r>
            <a:r>
              <a:rPr lang="es-CL" sz="3200" dirty="0" err="1" smtClean="0">
                <a:solidFill>
                  <a:schemeClr val="tx2"/>
                </a:solidFill>
                <a:latin typeface="Times" pitchFamily="18" charset="0"/>
              </a:rPr>
              <a:t>Stainer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8464453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254" y="5301208"/>
            <a:ext cx="3429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931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241176" y="188640"/>
            <a:ext cx="8219256" cy="648072"/>
          </a:xfrm>
        </p:spPr>
        <p:txBody>
          <a:bodyPr>
            <a:normAutofit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Se concluye: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9052"/>
            <a:ext cx="1620030" cy="104050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340768"/>
            <a:ext cx="2579167" cy="138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6 Conector recto de flecha"/>
          <p:cNvCxnSpPr/>
          <p:nvPr/>
        </p:nvCxnSpPr>
        <p:spPr>
          <a:xfrm>
            <a:off x="3635896" y="2009305"/>
            <a:ext cx="94731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98" y="3140968"/>
            <a:ext cx="8526028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931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Casos de resistencia de materiales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641776" y="764704"/>
            <a:ext cx="3538736" cy="5472608"/>
          </a:xfrm>
        </p:spPr>
        <p:txBody>
          <a:bodyPr>
            <a:normAutofit/>
          </a:bodyPr>
          <a:lstStyle/>
          <a:p>
            <a:endParaRPr lang="es-CL" sz="2400" dirty="0" smtClean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2400" dirty="0" smtClean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Fuerza de tracción o compresión</a:t>
            </a:r>
          </a:p>
          <a:p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2400" dirty="0" smtClean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2400" dirty="0" smtClean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Fuerza Cortante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84785"/>
            <a:ext cx="4208323" cy="95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008" y="2340968"/>
            <a:ext cx="3293984" cy="684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89040"/>
            <a:ext cx="219075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293096"/>
            <a:ext cx="2292921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251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Clase 7:</a:t>
            </a:r>
            <a:br>
              <a:rPr lang="es-CL" b="1" dirty="0" smtClean="0">
                <a:solidFill>
                  <a:schemeClr val="tx2"/>
                </a:solidFill>
                <a:latin typeface="Times" pitchFamily="18" charset="0"/>
              </a:rPr>
            </a:br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Flexión y esfuerzo en vigas</a:t>
            </a:r>
            <a:endParaRPr lang="es-CL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128792" cy="1198984"/>
          </a:xfrm>
        </p:spPr>
        <p:txBody>
          <a:bodyPr>
            <a:normAutofit/>
          </a:bodyPr>
          <a:lstStyle/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Universidad de Santiago de Chile (USACH) </a:t>
            </a:r>
          </a:p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Facultad de Ingeniería - Departamento de Ingeniería Mecánica</a:t>
            </a:r>
          </a:p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 Av. </a:t>
            </a:r>
            <a:r>
              <a:rPr lang="es-CL" sz="1600" dirty="0" err="1" smtClean="0">
                <a:solidFill>
                  <a:schemeClr val="tx1"/>
                </a:solidFill>
                <a:latin typeface="Times" pitchFamily="18" charset="0"/>
              </a:rPr>
              <a:t>Bdo</a:t>
            </a:r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. O’Higgins 3363 - Santiago - CHILE</a:t>
            </a:r>
            <a:endParaRPr lang="es-CL" sz="16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043608" y="5254352"/>
            <a:ext cx="7128792" cy="1198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Ingeniería Civil Mecánica </a:t>
            </a:r>
          </a:p>
          <a:p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Marzo - 2018</a:t>
            </a:r>
            <a:endParaRPr lang="es-CL" sz="1600" dirty="0">
              <a:solidFill>
                <a:schemeClr val="tx2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38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Clasificación de fuerzas internas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697" y="2132856"/>
            <a:ext cx="5209615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67544" y="3429000"/>
            <a:ext cx="2818656" cy="648072"/>
          </a:xfrm>
        </p:spPr>
        <p:txBody>
          <a:bodyPr>
            <a:normAutofit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Momento Torsor</a:t>
            </a:r>
          </a:p>
        </p:txBody>
      </p:sp>
    </p:spTree>
    <p:extLst>
      <p:ext uri="{BB962C8B-B14F-4D97-AF65-F5344CB8AC3E}">
        <p14:creationId xmlns:p14="http://schemas.microsoft.com/office/powerpoint/2010/main" val="36896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Clasificación de fuerzas internas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953260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241176" y="1052736"/>
            <a:ext cx="2818656" cy="648072"/>
          </a:xfrm>
        </p:spPr>
        <p:txBody>
          <a:bodyPr>
            <a:normAutofit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Momento flector</a:t>
            </a:r>
          </a:p>
        </p:txBody>
      </p:sp>
    </p:spTree>
    <p:extLst>
      <p:ext uri="{BB962C8B-B14F-4D97-AF65-F5344CB8AC3E}">
        <p14:creationId xmlns:p14="http://schemas.microsoft.com/office/powerpoint/2010/main" val="12963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Diagramas de momento flector y fuerza cortante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36712"/>
            <a:ext cx="6480720" cy="5848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73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Convención de signos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241176" y="980728"/>
            <a:ext cx="8219256" cy="648072"/>
          </a:xfrm>
        </p:spPr>
        <p:txBody>
          <a:bodyPr>
            <a:normAutofit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Se sigue la siguiente convención de signos: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367092" cy="4527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43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Relación del cortante y del flector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20688"/>
            <a:ext cx="5760640" cy="6113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05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11663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Ejemplo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37" y="1196752"/>
            <a:ext cx="8628052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231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Esfuerzos en vigas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241176" y="1052736"/>
            <a:ext cx="4330824" cy="5184576"/>
          </a:xfrm>
        </p:spPr>
        <p:txBody>
          <a:bodyPr>
            <a:normAutofit lnSpcReduction="10000"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Hipótesis a seguir: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La viga es recta y prismática.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La viga es de material homogéneo ( </a:t>
            </a: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a tracción </a:t>
            </a: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y compresión)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La viga tiene 2 planos principales, por donde pasan las cargas.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No existe alargamiento en el plano contenedor de momento (neutro).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Los planos transversales se mantienen planos.</a:t>
            </a:r>
          </a:p>
          <a:p>
            <a:pPr marL="457200" indent="-457200">
              <a:buFont typeface="+mj-lt"/>
              <a:buAutoNum type="arabicPeriod"/>
            </a:pPr>
            <a:endParaRPr lang="es-CL" sz="2400" dirty="0" smtClean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CL" sz="2400" dirty="0" smtClean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CL" sz="2400" dirty="0" smtClean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840580"/>
            <a:ext cx="4370187" cy="56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616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8154</TotalTime>
  <Words>214</Words>
  <Application>Microsoft Office PowerPoint</Application>
  <PresentationFormat>Presentación en pantalla (4:3)</PresentationFormat>
  <Paragraphs>55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Clase 7: Flexión y esfuerzo en vigas</vt:lpstr>
      <vt:lpstr>Casos de resistencia de materiales</vt:lpstr>
      <vt:lpstr>Clasificación de fuerzas internas</vt:lpstr>
      <vt:lpstr>Clasificación de fuerzas internas</vt:lpstr>
      <vt:lpstr>Diagramas de momento flector y fuerza cortante</vt:lpstr>
      <vt:lpstr>Convención de signos</vt:lpstr>
      <vt:lpstr>Relación del cortante y del flector</vt:lpstr>
      <vt:lpstr>Ejemplo</vt:lpstr>
      <vt:lpstr>Esfuerzos en vigas</vt:lpstr>
      <vt:lpstr>Presentación de PowerPoint</vt:lpstr>
      <vt:lpstr>Presentación de PowerPoint</vt:lpstr>
      <vt:lpstr>Presentación de PowerPoint</vt:lpstr>
      <vt:lpstr>Presentación de PowerPoint</vt:lpstr>
      <vt:lpstr>Centroides</vt:lpstr>
      <vt:lpstr>Centroides</vt:lpstr>
      <vt:lpstr>Presentación de PowerPoint</vt:lpstr>
      <vt:lpstr>Momentos de inercia</vt:lpstr>
      <vt:lpstr>Teorema de Stainer</vt:lpstr>
      <vt:lpstr>Presentación de PowerPoint</vt:lpstr>
      <vt:lpstr>Clase 7: Flexión y esfuerzo en vigas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Resistencia de Materiales – 15153 Presentación de la asignatura</dc:title>
  <dc:creator>USUARIOI</dc:creator>
  <cp:lastModifiedBy>USUARIOI</cp:lastModifiedBy>
  <cp:revision>161</cp:revision>
  <dcterms:created xsi:type="dcterms:W3CDTF">2018-03-16T01:42:08Z</dcterms:created>
  <dcterms:modified xsi:type="dcterms:W3CDTF">2018-11-13T04:52:20Z</dcterms:modified>
</cp:coreProperties>
</file>