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5" r:id="rId3"/>
    <p:sldId id="316" r:id="rId4"/>
    <p:sldId id="303" r:id="rId5"/>
    <p:sldId id="321" r:id="rId6"/>
    <p:sldId id="317" r:id="rId7"/>
    <p:sldId id="318" r:id="rId8"/>
    <p:sldId id="319" r:id="rId9"/>
    <p:sldId id="320" r:id="rId10"/>
    <p:sldId id="325" r:id="rId11"/>
    <p:sldId id="322" r:id="rId12"/>
    <p:sldId id="324" r:id="rId13"/>
    <p:sldId id="326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5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30-10-2018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6: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Octubre </a:t>
            </a:r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Medición en ensayos de torsión: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412776"/>
            <a:ext cx="493174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34" y="1760811"/>
            <a:ext cx="4614386" cy="25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25144"/>
            <a:ext cx="2128961" cy="134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0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 en ejes de potencia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37" y="1388827"/>
            <a:ext cx="6004917" cy="362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951" y="5229200"/>
            <a:ext cx="5532090" cy="14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2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Acoplamiento por bridas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51520" y="764704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http://assets.vulkan.com/Product%20Assets/Products/VULKAN%20Drive%20Tech/Elastische%20Kupplungen/vulkan-flexible-coupling-flexomax.jpg?RenditionID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957" y="1490178"/>
            <a:ext cx="3324481" cy="33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6"/>
            <a:ext cx="3688173" cy="362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316" y="5350189"/>
            <a:ext cx="149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904" y="5998261"/>
            <a:ext cx="12382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29225"/>
            <a:ext cx="1543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6: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Octubre </a:t>
            </a:r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Casos en resistencia de materiales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41776" y="1556792"/>
            <a:ext cx="3538736" cy="5040560"/>
          </a:xfrm>
        </p:spPr>
        <p:txBody>
          <a:bodyPr>
            <a:normAutofit/>
          </a:bodyPr>
          <a:lstStyle/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Fuerza de tracción o compresión</a:t>
            </a:r>
          </a:p>
          <a:p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Fuerza Cortante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04181"/>
            <a:ext cx="4208323" cy="9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08" y="2960364"/>
            <a:ext cx="3293984" cy="68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95" y="3933056"/>
            <a:ext cx="21907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51" y="4437112"/>
            <a:ext cx="229292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251520" y="980728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Hasta ahora se han visto los siguientes casos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Casos en resistencia de materiales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" y="908720"/>
            <a:ext cx="28186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Momento torsor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482380" cy="502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6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720080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Parámetros y descripción geométrica: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4364"/>
            <a:ext cx="7416824" cy="4910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1850770" cy="75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2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Lo anterior es válido para </a:t>
            </a:r>
            <a:r>
              <a:rPr lang="el-GR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pequeño, donde la ley de Hooke es válida: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03759"/>
            <a:ext cx="4962928" cy="438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46" y="2703381"/>
            <a:ext cx="1440160" cy="65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75" y="4221088"/>
            <a:ext cx="1761703" cy="102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6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720080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Equilibrio de momentos: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36229"/>
            <a:ext cx="8280920" cy="354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37" y="5552653"/>
            <a:ext cx="1657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1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720080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Distribución de esfuerzos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5026372" cy="489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45" y="3284984"/>
            <a:ext cx="299022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14" y="1784636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1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Momento polar de inercia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720080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Para secciones circulares se tiene: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184576" cy="51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1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720080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Distribución de esfuerzos para la sección: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9" y="1412776"/>
            <a:ext cx="5276865" cy="506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67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38425"/>
            <a:ext cx="1247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69968"/>
            <a:ext cx="1271959" cy="131299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0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5809</TotalTime>
  <Words>174</Words>
  <Application>Microsoft Office PowerPoint</Application>
  <PresentationFormat>Presentación en pantalla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Clase 6: Torsión</vt:lpstr>
      <vt:lpstr>Casos en resistencia de materiales</vt:lpstr>
      <vt:lpstr>Casos en resistencia de materiales</vt:lpstr>
      <vt:lpstr>Torsión</vt:lpstr>
      <vt:lpstr>Torsión</vt:lpstr>
      <vt:lpstr>Torsión</vt:lpstr>
      <vt:lpstr>Torsión</vt:lpstr>
      <vt:lpstr>Momento polar de inercia</vt:lpstr>
      <vt:lpstr>Torsión</vt:lpstr>
      <vt:lpstr>Torsión</vt:lpstr>
      <vt:lpstr>Torsión en ejes de potencia</vt:lpstr>
      <vt:lpstr>Acoplamiento por bridas</vt:lpstr>
      <vt:lpstr>Clase 6: Torsión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138</cp:revision>
  <dcterms:created xsi:type="dcterms:W3CDTF">2018-03-16T01:42:08Z</dcterms:created>
  <dcterms:modified xsi:type="dcterms:W3CDTF">2018-10-30T05:29:39Z</dcterms:modified>
</cp:coreProperties>
</file>