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80" r:id="rId4"/>
    <p:sldId id="262" r:id="rId5"/>
    <p:sldId id="282" r:id="rId6"/>
    <p:sldId id="286" r:id="rId7"/>
    <p:sldId id="287" r:id="rId8"/>
    <p:sldId id="285" r:id="rId9"/>
    <p:sldId id="284" r:id="rId10"/>
    <p:sldId id="283" r:id="rId11"/>
    <p:sldId id="288" r:id="rId12"/>
    <p:sldId id="289" r:id="rId13"/>
    <p:sldId id="290" r:id="rId14"/>
    <p:sldId id="291" r:id="rId15"/>
    <p:sldId id="281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848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47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731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9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05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48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4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013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697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282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29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55E5-1E99-4286-AA1E-E11EB34EF0AB}" type="datetimeFigureOut">
              <a:rPr lang="es-CL" smtClean="0"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823D-FCA8-48C5-961B-9DE15AB3AA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92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tx2"/>
                </a:solidFill>
                <a:latin typeface="Times" pitchFamily="18" charset="0"/>
              </a:rPr>
              <a:t>Clase 2:</a:t>
            </a:r>
            <a:br>
              <a:rPr lang="es-CL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CL" dirty="0" smtClean="0">
                <a:solidFill>
                  <a:schemeClr val="tx2"/>
                </a:solidFill>
                <a:latin typeface="Times" pitchFamily="18" charset="0"/>
              </a:rPr>
              <a:t>Esfuerzos de corte simple, doble y de aplastamiento</a:t>
            </a:r>
            <a:endParaRPr lang="es-CL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128792" cy="1198984"/>
          </a:xfrm>
        </p:spPr>
        <p:txBody>
          <a:bodyPr>
            <a:normAutofit/>
          </a:bodyPr>
          <a:lstStyle/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Universidad de Santiago de Chile (USACH) 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Facultad de Ingeniería - Departamento de Ingeniería Mecánica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 Av. </a:t>
            </a:r>
            <a:r>
              <a:rPr lang="es-CL" sz="1600" dirty="0" err="1" smtClean="0">
                <a:solidFill>
                  <a:schemeClr val="tx1"/>
                </a:solidFill>
                <a:latin typeface="Times" pitchFamily="18" charset="0"/>
              </a:rPr>
              <a:t>Bdo</a:t>
            </a:r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. O’Higgins 3363 - Santiago - CHILE</a:t>
            </a:r>
            <a:endParaRPr lang="es-CL" sz="16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043608" y="5254352"/>
            <a:ext cx="7128792" cy="11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Ingeniería Civil Mecánica </a:t>
            </a:r>
          </a:p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Octubre</a:t>
            </a:r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 </a:t>
            </a:r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- 2018</a:t>
            </a:r>
            <a:endParaRPr lang="es-CL" sz="1600" dirty="0">
              <a:solidFill>
                <a:schemeClr val="tx2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2448272"/>
          </a:xfrm>
        </p:spPr>
        <p:txBody>
          <a:bodyPr>
            <a:normAutofit fontScale="92500" lnSpcReduction="20000"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En la figura se muestra un sistema de carga cuyo control de posición el cual esta constituido por un cilindro hidráulico y 2 placas delgadas que soportan al elemento de carga, el cual esta soportando una carga de 6 KN. (Todos lo pernos están a cortante simple)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Determine el esfuerzo de corte en el perno B si este tiene 12 mm de diámetro.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Determine el diámetro del perno E si el material del mismo soporta 220 </a:t>
            </a:r>
            <a:r>
              <a:rPr lang="es-CL" sz="2400" dirty="0" err="1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Mpa</a:t>
            </a:r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 esfuerzo de corte</a:t>
            </a:r>
          </a:p>
          <a:p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74746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Esfuerzo de aplastamiento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648072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Fuerza normal sobre un área:  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5759"/>
            <a:ext cx="41624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03914"/>
            <a:ext cx="4288373" cy="49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3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>
                <a:solidFill>
                  <a:schemeClr val="tx2"/>
                </a:solidFill>
                <a:latin typeface="Times" pitchFamily="18" charset="0"/>
              </a:rPr>
              <a:t>Esfuerzo de aplastamiento</a:t>
            </a:r>
            <a:endParaRPr lang="es-CL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544616" cy="490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1819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65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17281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Determine el diámetro del perno B para que la placa BD resiste la carga del perno b (cortante simple) si esta tiene 16 mm de ancho y su material resiste 50 </a:t>
            </a:r>
            <a:r>
              <a:rPr lang="es-CL" sz="2400" dirty="0" err="1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Mpa</a:t>
            </a:r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 esfuerzo de aplastamiento.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4032448" cy="41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0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2808312"/>
          </a:xfrm>
        </p:spPr>
        <p:txBody>
          <a:bodyPr>
            <a:normAutofit/>
          </a:bodyPr>
          <a:lstStyle/>
          <a:p>
            <a:r>
              <a:rPr lang="es-CL" sz="2400" dirty="0">
                <a:latin typeface="Times" pitchFamily="18" charset="0"/>
              </a:rPr>
              <a:t>La figura muestra la unión de un tirante y la base de una armadura de madera. Despreciando el rozamiento se pide: </a:t>
            </a:r>
            <a:endParaRPr lang="es-CL" sz="2400" dirty="0" smtClean="0">
              <a:latin typeface="Times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latin typeface="Times" pitchFamily="18" charset="0"/>
              </a:rPr>
              <a:t>Calcule </a:t>
            </a:r>
            <a:r>
              <a:rPr lang="es-CL" sz="2400" dirty="0">
                <a:latin typeface="Times" pitchFamily="18" charset="0"/>
              </a:rPr>
              <a:t>también la dimensión c si el esfuerzo de contacto no debe exceder de 7 MPa.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040560" cy="33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tx2"/>
                </a:solidFill>
                <a:latin typeface="Times" pitchFamily="18" charset="0"/>
              </a:rPr>
              <a:t>Clase 2:</a:t>
            </a:r>
            <a:br>
              <a:rPr lang="es-CL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CL" dirty="0" smtClean="0">
                <a:solidFill>
                  <a:schemeClr val="tx2"/>
                </a:solidFill>
                <a:latin typeface="Times" pitchFamily="18" charset="0"/>
              </a:rPr>
              <a:t>Esfuerzos de corte y de aplastamiento</a:t>
            </a:r>
            <a:endParaRPr lang="es-CL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128792" cy="1198984"/>
          </a:xfrm>
        </p:spPr>
        <p:txBody>
          <a:bodyPr>
            <a:normAutofit/>
          </a:bodyPr>
          <a:lstStyle/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Universidad de Santiago de Chile (USACH) 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Facultad de Ingeniería - Departamento de Ingeniería Mecánica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 Av. </a:t>
            </a:r>
            <a:r>
              <a:rPr lang="es-CL" sz="1600" dirty="0" err="1" smtClean="0">
                <a:solidFill>
                  <a:schemeClr val="tx1"/>
                </a:solidFill>
                <a:latin typeface="Times" pitchFamily="18" charset="0"/>
              </a:rPr>
              <a:t>Bdo</a:t>
            </a:r>
            <a:r>
              <a:rPr lang="es-CL" sz="1600" dirty="0" smtClean="0">
                <a:solidFill>
                  <a:schemeClr val="tx1"/>
                </a:solidFill>
                <a:latin typeface="Times" pitchFamily="18" charset="0"/>
              </a:rPr>
              <a:t>. O’Higgins 3363 - Santiago - CHILE</a:t>
            </a:r>
            <a:endParaRPr lang="es-CL" sz="16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043608" y="5254352"/>
            <a:ext cx="7128792" cy="11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Ingeniería Civil Mecánica </a:t>
            </a:r>
          </a:p>
          <a:p>
            <a:r>
              <a:rPr lang="es-CL" sz="1600" dirty="0" smtClean="0">
                <a:solidFill>
                  <a:schemeClr val="tx2"/>
                </a:solidFill>
                <a:latin typeface="Times" pitchFamily="18" charset="0"/>
              </a:rPr>
              <a:t>Marzo - 2018</a:t>
            </a:r>
            <a:endParaRPr lang="es-CL" sz="1600" dirty="0">
              <a:solidFill>
                <a:schemeClr val="tx2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chemeClr val="tx2"/>
                </a:solidFill>
                <a:latin typeface="Times" pitchFamily="18" charset="0"/>
              </a:rPr>
              <a:t>Análisis general de esfuerzos</a:t>
            </a:r>
            <a:endParaRPr lang="es-CL" sz="36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4086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16" y="4797152"/>
            <a:ext cx="1495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41" y="4869160"/>
            <a:ext cx="1638300" cy="86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8" y="1530586"/>
            <a:ext cx="4068039" cy="350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9669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chemeClr val="tx2"/>
                </a:solidFill>
                <a:latin typeface="Times" pitchFamily="18" charset="0"/>
              </a:rPr>
              <a:t>Análisis general de esfuerzos</a:t>
            </a:r>
            <a:endParaRPr lang="es-CL" sz="36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911757"/>
            <a:ext cx="5743922" cy="309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422108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 análisis diferencial:</a:t>
            </a:r>
            <a:endParaRPr lang="es-CL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2232248" cy="21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5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Esfuerzo de corte simple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648072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Fuerza de corte perpendicular al eje del elemento:  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6" y="1823796"/>
            <a:ext cx="3456384" cy="413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21960"/>
            <a:ext cx="404996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Esfuerzo de corte simple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648072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Se presenta en diversas situaciones:  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544616" cy="48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/>
                </a:solidFill>
                <a:latin typeface="Times" pitchFamily="18" charset="0"/>
              </a:rPr>
              <a:t>Esfuerzo de corte simple</a:t>
            </a:r>
            <a:endParaRPr lang="es-CL" sz="32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648072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En el caso de pernos:  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3935"/>
            <a:ext cx="32897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8071"/>
            <a:ext cx="4343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6159"/>
            <a:ext cx="3826871" cy="343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92" y="4469665"/>
            <a:ext cx="15430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8072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Sin embargo:  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1051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160471" cy="36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74" y="5085184"/>
            <a:ext cx="1343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1800200"/>
          </a:xfrm>
        </p:spPr>
        <p:txBody>
          <a:bodyPr>
            <a:normAutofit/>
          </a:bodyPr>
          <a:lstStyle/>
          <a:p>
            <a:r>
              <a:rPr lang="es-CL" sz="2400" dirty="0">
                <a:latin typeface="Times" pitchFamily="18" charset="0"/>
              </a:rPr>
              <a:t>La figura muestra la unión de un tirante y la base de una armadura de madera. Despreciando el rozamiento se pide: </a:t>
            </a:r>
            <a:endParaRPr lang="es-CL" sz="2400" dirty="0" smtClean="0">
              <a:latin typeface="Times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latin typeface="Times" pitchFamily="18" charset="0"/>
              </a:rPr>
              <a:t>Determinar </a:t>
            </a:r>
            <a:r>
              <a:rPr lang="es-CL" sz="2400" dirty="0">
                <a:latin typeface="Times" pitchFamily="18" charset="0"/>
              </a:rPr>
              <a:t>la dimensión b si el esfuerzo cortante admisible es de </a:t>
            </a:r>
            <a:r>
              <a:rPr lang="es-CL" sz="2400" dirty="0" smtClean="0">
                <a:latin typeface="Times" pitchFamily="18" charset="0"/>
              </a:rPr>
              <a:t>0,9 </a:t>
            </a:r>
            <a:r>
              <a:rPr lang="es-CL" sz="2400" dirty="0">
                <a:latin typeface="Times" pitchFamily="18" charset="0"/>
              </a:rPr>
              <a:t>M</a:t>
            </a:r>
            <a:r>
              <a:rPr lang="es-CL" sz="2400" dirty="0" smtClean="0">
                <a:latin typeface="Times" pitchFamily="18" charset="0"/>
              </a:rPr>
              <a:t>Pa.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19" y="2492896"/>
            <a:ext cx="536661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9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2592288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En la figura se muestran 2 vigas de madera que han sido pegadas en un ángulo de 45°. Las vigas tienen la misma sección y el pegamento tiene un espesor despreciable. Determine la carga máxima P si el pegamento resiste 1 </a:t>
            </a:r>
            <a:r>
              <a:rPr lang="es-CL" sz="2400" dirty="0" err="1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Mpa</a:t>
            </a:r>
            <a:r>
              <a:rPr lang="es-CL" sz="2400" dirty="0" smtClean="0"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 esfuerzo de corte. </a:t>
            </a:r>
            <a:endParaRPr lang="es-CL" sz="2400" dirty="0"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65390"/>
            <a:ext cx="569663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6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383</Words>
  <Application>Microsoft Office PowerPoint</Application>
  <PresentationFormat>Presentación en pantalla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Clase 2: Esfuerzos de corte simple, doble y de aplastamiento</vt:lpstr>
      <vt:lpstr>Análisis general de esfuerzos</vt:lpstr>
      <vt:lpstr>Análisis general de esfuerzos</vt:lpstr>
      <vt:lpstr>Esfuerzo de corte simple</vt:lpstr>
      <vt:lpstr>Esfuerzo de corte simple</vt:lpstr>
      <vt:lpstr>Esfuerzo de corte simple</vt:lpstr>
      <vt:lpstr>Presentación de PowerPoint</vt:lpstr>
      <vt:lpstr>Presentación de PowerPoint</vt:lpstr>
      <vt:lpstr>Presentación de PowerPoint</vt:lpstr>
      <vt:lpstr>Presentación de PowerPoint</vt:lpstr>
      <vt:lpstr>Esfuerzo de aplastamiento</vt:lpstr>
      <vt:lpstr>Esfuerzo de aplastamiento</vt:lpstr>
      <vt:lpstr>Presentación de PowerPoint</vt:lpstr>
      <vt:lpstr>Presentación de PowerPoint</vt:lpstr>
      <vt:lpstr>Clase 2: Esfuerzos de corte y de aplastamiento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Resistencia de Materiales – 15153 Presentación de la asignatura</dc:title>
  <dc:creator>USUARIOI</dc:creator>
  <cp:lastModifiedBy>USUARIOI</cp:lastModifiedBy>
  <cp:revision>78</cp:revision>
  <dcterms:created xsi:type="dcterms:W3CDTF">2018-03-16T01:42:08Z</dcterms:created>
  <dcterms:modified xsi:type="dcterms:W3CDTF">2018-10-09T13:11:29Z</dcterms:modified>
</cp:coreProperties>
</file>