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53" r:id="rId3"/>
    <p:sldId id="368" r:id="rId4"/>
    <p:sldId id="381" r:id="rId5"/>
    <p:sldId id="382" r:id="rId6"/>
    <p:sldId id="371" r:id="rId7"/>
    <p:sldId id="383" r:id="rId8"/>
    <p:sldId id="384" r:id="rId9"/>
    <p:sldId id="374" r:id="rId10"/>
    <p:sldId id="386" r:id="rId11"/>
    <p:sldId id="387" r:id="rId12"/>
    <p:sldId id="388" r:id="rId13"/>
    <p:sldId id="385" r:id="rId14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93" y="-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8481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472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7313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7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505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048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644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0136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6977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827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3299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655E5-1E99-4286-AA1E-E11EB34EF0AB}" type="datetimeFigureOut">
              <a:rPr lang="es-CL" smtClean="0"/>
              <a:t>21-12-2018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6823D-FCA8-48C5-961B-9DE15AB3AAC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792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Clase 10: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Esfuerzos combinados</a:t>
            </a:r>
            <a:endParaRPr lang="es-CL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 smtClean="0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  <a:endParaRPr lang="es-CL" sz="16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Agosto - 2018</a:t>
            </a:r>
            <a:endParaRPr lang="es-CL" sz="1600" dirty="0">
              <a:solidFill>
                <a:schemeClr val="tx2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4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Cargas en planos inclinados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980728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 lo siguiente: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060848"/>
            <a:ext cx="4696378" cy="358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5" y="2060848"/>
            <a:ext cx="4816845" cy="3589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18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Cargas en planos inclinados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764704"/>
            <a:ext cx="5386780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293096"/>
            <a:ext cx="19335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822" y="5517232"/>
            <a:ext cx="2943225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561" y="5357380"/>
            <a:ext cx="28860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312" y="4280742"/>
            <a:ext cx="1552575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884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Cargas en planos inclinados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620688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Finalmente: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662" y="963166"/>
            <a:ext cx="4580692" cy="268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8662" y="3679612"/>
            <a:ext cx="4580692" cy="3061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02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Clase 10:</a:t>
            </a:r>
            <a:br>
              <a:rPr lang="es-CL" b="1" dirty="0" smtClean="0">
                <a:solidFill>
                  <a:schemeClr val="tx2"/>
                </a:solidFill>
                <a:latin typeface="Times" pitchFamily="18" charset="0"/>
              </a:rPr>
            </a:br>
            <a:r>
              <a:rPr lang="es-CL" b="1" dirty="0" smtClean="0">
                <a:solidFill>
                  <a:schemeClr val="tx2"/>
                </a:solidFill>
                <a:latin typeface="Times" pitchFamily="18" charset="0"/>
              </a:rPr>
              <a:t>Esfuerzos combinados</a:t>
            </a:r>
            <a:endParaRPr lang="es-CL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886200"/>
            <a:ext cx="7128792" cy="1198984"/>
          </a:xfrm>
        </p:spPr>
        <p:txBody>
          <a:bodyPr>
            <a:normAutofit/>
          </a:bodyPr>
          <a:lstStyle/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Universidad de Santiago de Chile (USACH) 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Facultad de Ingeniería - Departamento de Ingeniería Mecánica</a:t>
            </a:r>
          </a:p>
          <a:p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 Av. </a:t>
            </a:r>
            <a:r>
              <a:rPr lang="es-CL" sz="1600" dirty="0" err="1" smtClean="0">
                <a:solidFill>
                  <a:schemeClr val="tx1"/>
                </a:solidFill>
                <a:latin typeface="Times" pitchFamily="18" charset="0"/>
              </a:rPr>
              <a:t>Bdo</a:t>
            </a:r>
            <a:r>
              <a:rPr lang="es-CL" sz="1600" dirty="0" smtClean="0">
                <a:solidFill>
                  <a:schemeClr val="tx1"/>
                </a:solidFill>
                <a:latin typeface="Times" pitchFamily="18" charset="0"/>
              </a:rPr>
              <a:t>. O’Higgins 3363 - Santiago - CHILE</a:t>
            </a:r>
            <a:endParaRPr lang="es-CL" sz="1600" dirty="0">
              <a:solidFill>
                <a:schemeClr val="tx1"/>
              </a:solidFill>
              <a:latin typeface="Times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1043608" y="5254352"/>
            <a:ext cx="7128792" cy="11989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Ingeniería Civil Mecánica </a:t>
            </a:r>
          </a:p>
          <a:p>
            <a:r>
              <a:rPr lang="es-CL" sz="1600" dirty="0" smtClean="0">
                <a:solidFill>
                  <a:schemeClr val="tx2"/>
                </a:solidFill>
                <a:latin typeface="Times" pitchFamily="18" charset="0"/>
              </a:rPr>
              <a:t>Agosto - 2018</a:t>
            </a:r>
            <a:endParaRPr lang="es-CL" sz="1600" dirty="0">
              <a:solidFill>
                <a:schemeClr val="tx2"/>
              </a:solidFill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Introducción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07504" y="620688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curso se han visto muchos casos: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60315"/>
            <a:ext cx="4265160" cy="1662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1233" y="1340768"/>
            <a:ext cx="4752528" cy="697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022938"/>
            <a:ext cx="3816424" cy="2683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995" y="1268760"/>
            <a:ext cx="10382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334" y="2739188"/>
            <a:ext cx="107632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893217"/>
            <a:ext cx="14287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192" y="4840829"/>
            <a:ext cx="15049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8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Caso introductorio: Flexión-Tracción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07504" y="620688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Considere el siguiente caso: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473" y="1484784"/>
            <a:ext cx="7705037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4992489"/>
            <a:ext cx="14287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988793"/>
            <a:ext cx="10382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614936"/>
            <a:ext cx="3214688" cy="164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246" y="4617980"/>
            <a:ext cx="3251770" cy="1691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2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Caso introductorio: Flexión-Tracción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78" y="980728"/>
            <a:ext cx="86010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210" y="4058022"/>
            <a:ext cx="3714750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58022"/>
            <a:ext cx="32289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0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Caso introductorio: Flexión-Tracción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908720"/>
            <a:ext cx="5309483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178" y="4077072"/>
            <a:ext cx="8464550" cy="194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009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Esfuerzo reducido a un punto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07504" y="692696"/>
            <a:ext cx="878497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curso se han realizado análisis infinitesimales para obtener valores de esfuerzo: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92" y="1583085"/>
            <a:ext cx="3449999" cy="2440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7503" y="4149080"/>
            <a:ext cx="6444977" cy="2357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35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Esfuerzo reducido a un punto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10803"/>
            <a:ext cx="5472608" cy="2002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1" y="3357711"/>
            <a:ext cx="312223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958555"/>
            <a:ext cx="35433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2 Marcador de contenido"/>
          <p:cNvSpPr txBox="1">
            <a:spLocks/>
          </p:cNvSpPr>
          <p:nvPr/>
        </p:nvSpPr>
        <p:spPr>
          <a:xfrm>
            <a:off x="107504" y="692696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 Biaxial: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Esfuerzo reducido a un punto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4791039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52936"/>
            <a:ext cx="41910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2 Marcador de contenido"/>
          <p:cNvSpPr txBox="1">
            <a:spLocks/>
          </p:cNvSpPr>
          <p:nvPr/>
        </p:nvSpPr>
        <p:spPr>
          <a:xfrm>
            <a:off x="107504" y="836712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Estado </a:t>
            </a:r>
            <a:r>
              <a:rPr lang="es-C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Triaxial</a:t>
            </a:r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/>
          </a:bodyPr>
          <a:lstStyle/>
          <a:p>
            <a:pPr algn="l"/>
            <a:r>
              <a:rPr lang="es-CL" sz="3200" dirty="0" smtClean="0">
                <a:solidFill>
                  <a:schemeClr val="tx2"/>
                </a:solidFill>
                <a:latin typeface="Times" pitchFamily="18" charset="0"/>
              </a:rPr>
              <a:t>Ejemplo ilustrativo: caso 2, torsión-tracción</a:t>
            </a:r>
            <a:endParaRPr lang="es-CL" sz="3200" dirty="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12" name="2 Marcador de contenido"/>
          <p:cNvSpPr txBox="1">
            <a:spLocks/>
          </p:cNvSpPr>
          <p:nvPr/>
        </p:nvSpPr>
        <p:spPr>
          <a:xfrm>
            <a:off x="107504" y="620688"/>
            <a:ext cx="8784976" cy="11521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tiene el siguiente caso, en el cual se tiene un elemento a torsión y tracción. Verifique el estado de esfuerzos en las secciones AB, BC y CD en los punto I y II.</a:t>
            </a:r>
            <a:endParaRPr lang="es-C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15" y="1772816"/>
            <a:ext cx="8999189" cy="237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188586"/>
            <a:ext cx="2448272" cy="284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335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10290</TotalTime>
  <Words>197</Words>
  <Application>Microsoft Office PowerPoint</Application>
  <PresentationFormat>Presentación en pantalla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Clase 10: Esfuerzos combinados</vt:lpstr>
      <vt:lpstr>Introducción</vt:lpstr>
      <vt:lpstr>Caso introductorio: Flexión-Tracción</vt:lpstr>
      <vt:lpstr>Caso introductorio: Flexión-Tracción</vt:lpstr>
      <vt:lpstr>Caso introductorio: Flexión-Tracción</vt:lpstr>
      <vt:lpstr>Esfuerzo reducido a un punto</vt:lpstr>
      <vt:lpstr>Esfuerzo reducido a un punto</vt:lpstr>
      <vt:lpstr>Esfuerzo reducido a un punto</vt:lpstr>
      <vt:lpstr>Ejemplo ilustrativo: caso 2, torsión-tracción</vt:lpstr>
      <vt:lpstr>Cargas en planos inclinados</vt:lpstr>
      <vt:lpstr>Cargas en planos inclinados</vt:lpstr>
      <vt:lpstr>Cargas en planos inclinados</vt:lpstr>
      <vt:lpstr>Clase 10: Esfuerzos combinados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Resistencia de Materiales – 15153 Presentación de la asignatura</dc:title>
  <dc:creator>USUARIOI</dc:creator>
  <cp:lastModifiedBy>USUARIOI</cp:lastModifiedBy>
  <cp:revision>223</cp:revision>
  <dcterms:created xsi:type="dcterms:W3CDTF">2018-03-16T01:42:08Z</dcterms:created>
  <dcterms:modified xsi:type="dcterms:W3CDTF">2018-12-21T15:41:51Z</dcterms:modified>
</cp:coreProperties>
</file>